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48"/>
  </p:normalViewPr>
  <p:slideViewPr>
    <p:cSldViewPr snapToGrid="0">
      <p:cViewPr varScale="1">
        <p:scale>
          <a:sx n="80" d="100"/>
          <a:sy n="80" d="100"/>
        </p:scale>
        <p:origin x="12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2DB5A-8D83-124B-8800-6A846FE50509}" type="datetimeFigureOut">
              <a:rPr lang="en-US" smtClean="0"/>
              <a:t>5/2/2025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4BAE1-A538-F540-A4BA-29D41BFAB7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0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ackground Frame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546" y="-43815"/>
            <a:ext cx="10159618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693318"/>
            <a:ext cx="8674100" cy="705642"/>
          </a:xfrm>
          <a:prstGeom prst="rect">
            <a:avLst/>
          </a:prstGeom>
        </p:spPr>
        <p:txBody>
          <a:bodyPr/>
          <a:lstStyle>
            <a:lvl1pPr>
              <a:defRPr sz="3100" cap="all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HIS CERTIFIES THAT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Na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600" b="1" i="0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HAS SUCCESSFULLY COMPLETED THE TRAINING COURSE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03490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bbon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3932" y="-43868"/>
            <a:ext cx="623448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0619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9700" y="5788025"/>
            <a:ext cx="2928938" cy="37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37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01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100584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ertificate of training">
            <a:extLst>
              <a:ext uri="{FF2B5EF4-FFF2-40B4-BE49-F238E27FC236}">
                <a16:creationId xmlns:a16="http://schemas.microsoft.com/office/drawing/2014/main" id="{F6D31BC9-D494-1143-97AE-92279A72D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2623004"/>
            <a:ext cx="8674100" cy="705642"/>
          </a:xfrm>
        </p:spPr>
        <p:txBody>
          <a:bodyPr/>
          <a:lstStyle/>
          <a:p>
            <a:r>
              <a:rPr lang="en-US" dirty="0"/>
              <a:t>MARRIAGE CERTIFICATE</a:t>
            </a:r>
          </a:p>
        </p:txBody>
      </p:sp>
      <p:sp>
        <p:nvSpPr>
          <p:cNvPr id="7" name="This certifies that">
            <a:extLst>
              <a:ext uri="{FF2B5EF4-FFF2-40B4-BE49-F238E27FC236}">
                <a16:creationId xmlns:a16="http://schemas.microsoft.com/office/drawing/2014/main" id="{5A3DAFDA-D756-754C-B165-791C323380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56515" y="3313185"/>
            <a:ext cx="5334910" cy="480332"/>
          </a:xfrm>
        </p:spPr>
        <p:txBody>
          <a:bodyPr/>
          <a:lstStyle/>
          <a:p>
            <a:r>
              <a:rPr lang="en-US" sz="2400" dirty="0"/>
              <a:t>This marriage certificate is presented to </a:t>
            </a:r>
          </a:p>
        </p:txBody>
      </p:sp>
      <p:sp>
        <p:nvSpPr>
          <p:cNvPr id="8" name="Name">
            <a:extLst>
              <a:ext uri="{FF2B5EF4-FFF2-40B4-BE49-F238E27FC236}">
                <a16:creationId xmlns:a16="http://schemas.microsoft.com/office/drawing/2014/main" id="{32B21384-5AA1-9645-8A35-0391AC0D5E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51" y="3990645"/>
            <a:ext cx="8674099" cy="634561"/>
          </a:xfrm>
        </p:spPr>
        <p:txBody>
          <a:bodyPr/>
          <a:lstStyle/>
          <a:p>
            <a:r>
              <a:rPr lang="en-US" sz="3600" dirty="0"/>
              <a:t>Mary DaSilva &amp; Joseph James</a:t>
            </a:r>
          </a:p>
        </p:txBody>
      </p:sp>
      <p:sp>
        <p:nvSpPr>
          <p:cNvPr id="9" name="Has successfully completed the training course">
            <a:extLst>
              <a:ext uri="{FF2B5EF4-FFF2-40B4-BE49-F238E27FC236}">
                <a16:creationId xmlns:a16="http://schemas.microsoft.com/office/drawing/2014/main" id="{5042ECEC-2263-644B-AF60-893835EF61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90" y="4952164"/>
            <a:ext cx="7475220" cy="377825"/>
          </a:xfrm>
        </p:spPr>
        <p:txBody>
          <a:bodyPr/>
          <a:lstStyle/>
          <a:p>
            <a:r>
              <a:rPr lang="en-US" dirty="0"/>
              <a:t>on January 04, 2025</a:t>
            </a:r>
          </a:p>
        </p:txBody>
      </p:sp>
      <p:sp>
        <p:nvSpPr>
          <p:cNvPr id="2" name="Rowan Murphy, Sr. Videographer">
            <a:extLst>
              <a:ext uri="{FF2B5EF4-FFF2-40B4-BE49-F238E27FC236}">
                <a16:creationId xmlns:a16="http://schemas.microsoft.com/office/drawing/2014/main" id="{637870CD-1370-534A-A145-25E94DCA54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11443" y="6199443"/>
            <a:ext cx="2928938" cy="336550"/>
          </a:xfrm>
          <a:noFill/>
        </p:spPr>
        <p:txBody>
          <a:bodyPr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Bride</a:t>
            </a:r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C0C887FF-1B23-BF44-8E17-F2E5EABE03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07636"/>
            <a:ext cx="2928938" cy="336550"/>
          </a:xfrm>
        </p:spPr>
        <p:txBody>
          <a:bodyPr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Groom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8124C7-5727-3D2A-0526-5012E1A0F792}"/>
              </a:ext>
            </a:extLst>
          </p:cNvPr>
          <p:cNvSpPr txBox="1"/>
          <p:nvPr/>
        </p:nvSpPr>
        <p:spPr>
          <a:xfrm>
            <a:off x="1731856" y="751376"/>
            <a:ext cx="7172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The Redeemed Christian Church of God Canada</a:t>
            </a:r>
            <a:endParaRPr lang="en-CA" sz="2400" b="1" dirty="0">
              <a:solidFill>
                <a:srgbClr val="0070C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F360DE14-876A-82A0-8912-CD9AAA368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7" y="1332758"/>
            <a:ext cx="1005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5A3FEAB-0520-AE20-E217-51FA5563F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276625"/>
              </p:ext>
            </p:extLst>
          </p:nvPr>
        </p:nvGraphicFramePr>
        <p:xfrm>
          <a:off x="4189296" y="1404682"/>
          <a:ext cx="1077913" cy="1098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7527519" imgH="17527519" progId="MSPhotoEd.3">
                  <p:embed/>
                </p:oleObj>
              </mc:Choice>
              <mc:Fallback>
                <p:oleObj r:id="rId2" imgW="17527519" imgH="17527519" progId="MSPhotoEd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296" y="1404682"/>
                        <a:ext cx="1077913" cy="10985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wan Murphy, Sr. Videographer">
            <a:extLst>
              <a:ext uri="{FF2B5EF4-FFF2-40B4-BE49-F238E27FC236}">
                <a16:creationId xmlns:a16="http://schemas.microsoft.com/office/drawing/2014/main" id="{0F38A63F-6CB3-84E0-96E1-E1786F846754}"/>
              </a:ext>
            </a:extLst>
          </p:cNvPr>
          <p:cNvSpPr txBox="1">
            <a:spLocks/>
          </p:cNvSpPr>
          <p:nvPr/>
        </p:nvSpPr>
        <p:spPr>
          <a:xfrm>
            <a:off x="267387" y="7001783"/>
            <a:ext cx="2928938" cy="336550"/>
          </a:xfrm>
          <a:prstGeom prst="rect">
            <a:avLst/>
          </a:prstGeom>
          <a:noFill/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tx1"/>
                </a:solidFill>
              </a:rPr>
              <a:t>Witnesses</a:t>
            </a:r>
          </a:p>
        </p:txBody>
      </p:sp>
      <p:sp>
        <p:nvSpPr>
          <p:cNvPr id="16" name="Rowan Murphy, Sr. Videographer">
            <a:extLst>
              <a:ext uri="{FF2B5EF4-FFF2-40B4-BE49-F238E27FC236}">
                <a16:creationId xmlns:a16="http://schemas.microsoft.com/office/drawing/2014/main" id="{B8DC3BD0-A68F-D3DD-C019-5D9CAAB8ECFB}"/>
              </a:ext>
            </a:extLst>
          </p:cNvPr>
          <p:cNvSpPr txBox="1">
            <a:spLocks/>
          </p:cNvSpPr>
          <p:nvPr/>
        </p:nvSpPr>
        <p:spPr>
          <a:xfrm>
            <a:off x="3564731" y="6993166"/>
            <a:ext cx="2928938" cy="336550"/>
          </a:xfrm>
          <a:prstGeom prst="rect">
            <a:avLst/>
          </a:prstGeom>
          <a:noFill/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tx1"/>
                </a:solidFill>
              </a:rPr>
              <a:t>Officiating Ministers</a:t>
            </a:r>
          </a:p>
        </p:txBody>
      </p:sp>
      <p:sp>
        <p:nvSpPr>
          <p:cNvPr id="17" name="Rowan Murphy, Sr. Videographer">
            <a:extLst>
              <a:ext uri="{FF2B5EF4-FFF2-40B4-BE49-F238E27FC236}">
                <a16:creationId xmlns:a16="http://schemas.microsoft.com/office/drawing/2014/main" id="{13A609F2-5218-7CF0-8E84-B5BCBE371FD1}"/>
              </a:ext>
            </a:extLst>
          </p:cNvPr>
          <p:cNvSpPr txBox="1">
            <a:spLocks/>
          </p:cNvSpPr>
          <p:nvPr/>
        </p:nvSpPr>
        <p:spPr>
          <a:xfrm>
            <a:off x="6649137" y="6993166"/>
            <a:ext cx="2928938" cy="336550"/>
          </a:xfrm>
          <a:prstGeom prst="rect">
            <a:avLst/>
          </a:prstGeom>
          <a:noFill/>
        </p:spPr>
        <p:txBody>
          <a:bodyPr/>
          <a:lstStyle>
            <a:lvl1pPr marL="0" indent="0" algn="l" defTabSz="100584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None/>
              <a:defRPr sz="1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543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73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02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314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6606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6898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190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74820" indent="-251460" algn="l" defTabSz="1005840" rtl="0" eaLnBrk="1" latinLnBrk="0" hangingPunct="1">
              <a:lnSpc>
                <a:spcPct val="90000"/>
              </a:lnSpc>
              <a:spcBef>
                <a:spcPts val="550"/>
              </a:spcBef>
              <a:buFont typeface="Arial" panose="020B0604020202020204" pitchFamily="34" charset="0"/>
              <a:buChar char="•"/>
              <a:defRPr sz="1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>
                <a:solidFill>
                  <a:schemeClr val="tx1"/>
                </a:solidFill>
              </a:rPr>
              <a:t>Witnesses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E35341-2F23-40C4-CE84-46188AF19871}"/>
              </a:ext>
            </a:extLst>
          </p:cNvPr>
          <p:cNvCxnSpPr/>
          <p:nvPr/>
        </p:nvCxnSpPr>
        <p:spPr>
          <a:xfrm flipV="1">
            <a:off x="693631" y="6984549"/>
            <a:ext cx="2076450" cy="86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0927024-4C31-DF25-99F7-D74AC586F1B6}"/>
              </a:ext>
            </a:extLst>
          </p:cNvPr>
          <p:cNvCxnSpPr>
            <a:cxnSpLocks/>
          </p:cNvCxnSpPr>
          <p:nvPr/>
        </p:nvCxnSpPr>
        <p:spPr>
          <a:xfrm>
            <a:off x="3774968" y="7001783"/>
            <a:ext cx="23686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FD075C7-2059-5B48-38B6-D7BFCBA008CE}"/>
              </a:ext>
            </a:extLst>
          </p:cNvPr>
          <p:cNvCxnSpPr/>
          <p:nvPr/>
        </p:nvCxnSpPr>
        <p:spPr>
          <a:xfrm flipV="1">
            <a:off x="7075381" y="6967315"/>
            <a:ext cx="2076450" cy="86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18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C9703"/>
      </a:accent1>
      <a:accent2>
        <a:srgbClr val="5D0E5E"/>
      </a:accent2>
      <a:accent3>
        <a:srgbClr val="A5A5A5"/>
      </a:accent3>
      <a:accent4>
        <a:srgbClr val="F2A700"/>
      </a:accent4>
      <a:accent5>
        <a:srgbClr val="8F1690"/>
      </a:accent5>
      <a:accent6>
        <a:srgbClr val="5E0F5E"/>
      </a:accent6>
      <a:hlink>
        <a:srgbClr val="000000"/>
      </a:hlink>
      <a:folHlink>
        <a:srgbClr val="D69403"/>
      </a:folHlink>
    </a:clrScheme>
    <a:fontScheme name="Custom 1">
      <a:majorFont>
        <a:latin typeface="Garamond"/>
        <a:ea typeface=""/>
        <a:cs typeface=""/>
      </a:majorFont>
      <a:minorFont>
        <a:latin typeface="Candar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ificate of Training_tm00001116_WAC_AP_SL_v3" id="{EB12E84A-A4FD-44A0-9EDF-D789579168EA}" vid="{A992E8D7-8C5B-4640-AE19-9D0321DB9C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d446c944705a322646ffb80e727be07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6fadf727bc34ad5af881c59f13619dcb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E94BE9-BC8B-4C4B-AA32-C8094CE72FE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5F619B5-5AA5-428A-8201-EE282E26E6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5ADACF-CBA8-4D85-BA9D-906CDA90D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Certificate of training</Template>
  <TotalTime>24</TotalTime>
  <Words>31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ADLaM Display</vt:lpstr>
      <vt:lpstr>Arial</vt:lpstr>
      <vt:lpstr>Calibri</vt:lpstr>
      <vt:lpstr>Garamond</vt:lpstr>
      <vt:lpstr>Office Theme</vt:lpstr>
      <vt:lpstr>MSPhotoEd.3</vt:lpstr>
      <vt:lpstr>MARRIAGE CERTIFICATE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Timothy Oyeyinka</dc:creator>
  <cp:lastModifiedBy>Timothy Oyeyinka</cp:lastModifiedBy>
  <cp:revision>1</cp:revision>
  <dcterms:created xsi:type="dcterms:W3CDTF">2025-05-02T16:13:35Z</dcterms:created>
  <dcterms:modified xsi:type="dcterms:W3CDTF">2025-05-02T16:38:05Z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